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1" r:id="rId4"/>
    <p:sldId id="262" r:id="rId5"/>
    <p:sldId id="264" r:id="rId6"/>
    <p:sldId id="265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2E8A4-54C7-599E-19BD-FE6C2E5AD1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D59061-1BB6-9942-5B99-F6C9604B5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22D35-4AC4-85B4-4D77-B86EEF9F3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BC42E-17F3-FEC9-436E-1EFF5D1BE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F9FE8-FA81-FC7D-5ED5-8C841204A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8583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57161-5BAE-C5F4-9880-C36E01FF0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6F4B1-49B7-5379-651E-C5708EBA9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87391-010E-FBF4-6088-0E38F3EC8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6EA94-AA5B-2B2D-32AC-5B1E00267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0B65A-723C-6DD0-9251-E17515CBC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7318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D98518-1FB4-8DC2-88B9-5333E83A60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3AAFAB-4BAF-806B-443A-0C35C445A0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F1878-7AC7-240E-325A-90AB07FD9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CBDCE-341C-A876-8EC0-77675DE3A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E8FA6-F97C-53E3-C8AA-8251C0B80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9295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08000" y="1178427"/>
            <a:ext cx="11157819" cy="231007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508000" y="455085"/>
            <a:ext cx="11157819" cy="660511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4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79481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08000" y="1178427"/>
            <a:ext cx="11157819" cy="231007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60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508000" y="455085"/>
            <a:ext cx="11157819" cy="660511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4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1732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58685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CC266-CC2A-4848-B319-49C7F14082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851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24859868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CC266-CC2A-4848-B319-49C7F14082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531"/>
            <a:ext cx="12192000" cy="312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3854459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CC266-CC2A-4848-B319-49C7F14082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08404" y="0"/>
            <a:ext cx="508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3556638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CC266-CC2A-4848-B319-49C7F14082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1600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Image holder</a:t>
            </a:r>
          </a:p>
        </p:txBody>
      </p:sp>
    </p:spTree>
    <p:extLst>
      <p:ext uri="{BB962C8B-B14F-4D97-AF65-F5344CB8AC3E}">
        <p14:creationId xmlns:p14="http://schemas.microsoft.com/office/powerpoint/2010/main" val="226355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8F46F-E436-B86C-8FA0-274E60326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0F9B5-2CB2-E2D3-2FC1-13C0A14B4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2376C-07E8-0F6B-8204-0CF4E443F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FC4A6-2296-1E22-8841-D9FBD16AA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A5C3F-E8A1-2A83-8AA6-DD4F632F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341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7B7D8-F0B3-FE3C-3A9C-1A6FAAAAB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A0266-C6F8-3355-0B2D-9A44AE2F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8A262-70F6-7672-9A70-9A296CA9C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FA66A-EE53-FFED-192F-A47315ACD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DAB76-9D35-5F9C-82D4-C596C2F86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967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FEC5E-5AF0-9D0B-9F9D-0BF5D6450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CB6F4-163F-EB82-F9CF-DF7E91D7EE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6FB750-6CE6-9B82-24CA-F140C0E5EA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A8FB3-B538-74B9-269D-0E710E316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BFE0C-5DA8-EEAA-F3F6-A02B919CC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A11DF-A661-04F6-E545-8F39FBA1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16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8C818-7A57-6A0B-5909-187116964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26878-0094-D353-55AD-9B50359FD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FF298D-83B3-58F9-9AF4-BBD8732485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89DF74-43D2-927C-9F14-464845D2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1C1004-FD4D-9AFE-7516-4D258DA2F8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963095-0D09-0FC7-8230-AB144ABB8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19D05D-D16C-65F4-096F-961697896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F2C0C4-9C64-590F-6688-3EF0188CF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989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4EAFC-2F79-2C98-D3FC-FAB222EAE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80F530-66BA-A4DD-9B59-85BA8B49B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FE6119-12F5-3DFA-2769-10E675D0C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B6BF10-E0BC-C749-4149-9936EAA4E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8788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FA4270-8D7E-1A37-A9A9-E73DF3D11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697DD3-E29B-F8DC-A184-7137B849C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F1E5C4-7E38-9E8B-FB9A-C68971C44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148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77A3-BD2F-0FFC-E5D0-BA8ACED45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5FEF2-66F7-DC52-AB08-C1512D33C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DCC27F-44EF-596A-35A2-38377A6CA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6C613-EF99-7B60-A0CB-B4C80AA87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002D-62AF-0EC1-D8B6-127B6D42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9AA516-3B66-986A-E1F5-4BCB2745D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581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01ADF-3810-C88E-A4F5-7143A3BFA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321BDC-B46B-5358-DC85-09910C415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30CC69-30C9-B1AA-166D-1788793F42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EC5B25-64FE-CD9B-06DE-6C0676B3C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C941E-473D-3201-4563-FD1F35D11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5105D-F200-5DA1-8BA2-63DC8652D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8451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1E3272-8E10-D4F1-7408-82FD999AB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5D328-B740-C51E-A54A-5FD1411A51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2FFE4-6DAA-11E8-6435-D8F5D3455D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BAAC8E-BD72-4801-8A55-6B5AE8ADAE1E}" type="datetimeFigureOut">
              <a:rPr lang="en-IN" smtClean="0"/>
              <a:t>08-01-2025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FC77A-4FE6-CA46-29C3-55726E2246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7FFCE-3E20-9CCD-67A6-4CAEB0CEB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2F732-4EE8-4964-B5BA-5512546F2D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869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4722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ree Archive Files photo and picture">
            <a:extLst>
              <a:ext uri="{FF2B5EF4-FFF2-40B4-BE49-F238E27FC236}">
                <a16:creationId xmlns:a16="http://schemas.microsoft.com/office/drawing/2014/main" id="{22757113-C04F-82F1-918C-C2A64740F609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45" b="2014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5FB6BD3-ACB7-41EB-9F3A-E48D687D52FA}"/>
              </a:ext>
            </a:extLst>
          </p:cNvPr>
          <p:cNvSpPr/>
          <p:nvPr/>
        </p:nvSpPr>
        <p:spPr>
          <a:xfrm>
            <a:off x="-4" y="0"/>
            <a:ext cx="12192000" cy="4851400"/>
          </a:xfrm>
          <a:custGeom>
            <a:avLst/>
            <a:gdLst>
              <a:gd name="connsiteX0" fmla="*/ 0 w 9144000"/>
              <a:gd name="connsiteY0" fmla="*/ 0 h 5143500"/>
              <a:gd name="connsiteX1" fmla="*/ 9144000 w 9144000"/>
              <a:gd name="connsiteY1" fmla="*/ 0 h 5143500"/>
              <a:gd name="connsiteX2" fmla="*/ 9144000 w 9144000"/>
              <a:gd name="connsiteY2" fmla="*/ 5143500 h 5143500"/>
              <a:gd name="connsiteX3" fmla="*/ 0 w 9144000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5143500"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srgbClr val="FFFFFF"/>
              </a:solidFill>
              <a:latin typeface="Roboto"/>
              <a:cs typeface="Roboto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F6AC8B-74D1-4070-9324-B9394F194D10}"/>
              </a:ext>
            </a:extLst>
          </p:cNvPr>
          <p:cNvSpPr/>
          <p:nvPr/>
        </p:nvSpPr>
        <p:spPr>
          <a:xfrm>
            <a:off x="1320800" y="1734952"/>
            <a:ext cx="95504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en-US" sz="6400" b="1" dirty="0">
                <a:solidFill>
                  <a:srgbClr val="FFFFFF"/>
                </a:solidFill>
                <a:latin typeface="Roboto"/>
                <a:cs typeface="Roboto"/>
              </a:rPr>
              <a:t>Types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7D36B-329B-3E46-570B-FD8C672B6170}"/>
              </a:ext>
            </a:extLst>
          </p:cNvPr>
          <p:cNvSpPr txBox="1"/>
          <p:nvPr/>
        </p:nvSpPr>
        <p:spPr>
          <a:xfrm>
            <a:off x="4045594" y="5465824"/>
            <a:ext cx="41008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chemeClr val="accent2"/>
                </a:solidFill>
              </a:rPr>
              <a:t>Introduction to AI/ML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D748FFE-EEDA-EBAB-E70F-AF7D4905A3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92004"/>
      </p:ext>
    </p:extLst>
  </p:cSld>
  <p:clrMapOvr>
    <a:masterClrMapping/>
  </p:clrMapOvr>
  <p:transition spd="slow" advTm="13352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11951C1-78DE-5BC1-64C4-9959E0F09AC0}"/>
              </a:ext>
            </a:extLst>
          </p:cNvPr>
          <p:cNvSpPr/>
          <p:nvPr/>
        </p:nvSpPr>
        <p:spPr>
          <a:xfrm>
            <a:off x="-3299012" y="878541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Numerical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A2913F0-30D0-19C8-785C-AB3C5ECA6662}"/>
              </a:ext>
            </a:extLst>
          </p:cNvPr>
          <p:cNvSpPr/>
          <p:nvPr/>
        </p:nvSpPr>
        <p:spPr>
          <a:xfrm>
            <a:off x="-3299012" y="2009349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Categorical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AFB4B4C-F6B9-2BD7-FD2A-332C7FF56F01}"/>
              </a:ext>
            </a:extLst>
          </p:cNvPr>
          <p:cNvSpPr/>
          <p:nvPr/>
        </p:nvSpPr>
        <p:spPr>
          <a:xfrm>
            <a:off x="-3299012" y="3140157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Oridinal</a:t>
            </a:r>
            <a:endParaRPr lang="en-IN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AA72A44-4D0D-F5AE-37F2-9ECDA5816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625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3"/>
    </mc:Choice>
    <mc:Fallback>
      <p:transition spd="slow" advTm="2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6C86D-747F-91A3-21F1-2CBE50F85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1E11806-9C63-E5EB-3439-03A978B4ADCD}"/>
              </a:ext>
            </a:extLst>
          </p:cNvPr>
          <p:cNvSpPr/>
          <p:nvPr/>
        </p:nvSpPr>
        <p:spPr>
          <a:xfrm>
            <a:off x="-479612" y="878541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Numerical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7DE3796-E457-2A93-7DB1-659C2CFC395E}"/>
              </a:ext>
            </a:extLst>
          </p:cNvPr>
          <p:cNvSpPr/>
          <p:nvPr/>
        </p:nvSpPr>
        <p:spPr>
          <a:xfrm>
            <a:off x="-3299012" y="2009349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Categorical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B85BDF-28C2-B12B-2B3A-23642E99EFDF}"/>
              </a:ext>
            </a:extLst>
          </p:cNvPr>
          <p:cNvSpPr/>
          <p:nvPr/>
        </p:nvSpPr>
        <p:spPr>
          <a:xfrm>
            <a:off x="-3299012" y="3140157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Oridinal</a:t>
            </a:r>
            <a:endParaRPr lang="en-IN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B01236C-2293-23B6-63D9-D658E8B2A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27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Tm="6213">
        <p159:morph option="byObject"/>
      </p:transition>
    </mc:Choice>
    <mc:Fallback>
      <p:transition spd="slow" advTm="62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ADB4F-F5E4-FA1F-A1A2-20F552905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BA317E0-644E-DA79-2CF5-244B8C9D0953}"/>
              </a:ext>
            </a:extLst>
          </p:cNvPr>
          <p:cNvSpPr/>
          <p:nvPr/>
        </p:nvSpPr>
        <p:spPr>
          <a:xfrm>
            <a:off x="-479612" y="878541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Numerical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2C79C54-F307-0CE2-2B41-07E13F04632A}"/>
              </a:ext>
            </a:extLst>
          </p:cNvPr>
          <p:cNvSpPr/>
          <p:nvPr/>
        </p:nvSpPr>
        <p:spPr>
          <a:xfrm>
            <a:off x="-482974" y="2009349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Categorical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3F84CE5-D722-1392-56D1-E9CE084D4C82}"/>
              </a:ext>
            </a:extLst>
          </p:cNvPr>
          <p:cNvSpPr/>
          <p:nvPr/>
        </p:nvSpPr>
        <p:spPr>
          <a:xfrm>
            <a:off x="-3299012" y="3140157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Ordinal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3440308-612A-9FFB-FAC4-889927367E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95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Tm="1907">
        <p159:morph option="byObject"/>
      </p:transition>
    </mc:Choice>
    <mc:Fallback>
      <p:transition spd="slow" advTm="19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8A09F-1548-FC94-467B-38D1D996E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D3EE69A-1E2E-A6A6-AF8B-70D7F37E7C3C}"/>
              </a:ext>
            </a:extLst>
          </p:cNvPr>
          <p:cNvSpPr/>
          <p:nvPr/>
        </p:nvSpPr>
        <p:spPr>
          <a:xfrm>
            <a:off x="-479612" y="878541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Numerical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ABC39A2-B031-FDD0-6531-9BB8531B7F30}"/>
              </a:ext>
            </a:extLst>
          </p:cNvPr>
          <p:cNvSpPr/>
          <p:nvPr/>
        </p:nvSpPr>
        <p:spPr>
          <a:xfrm>
            <a:off x="-482974" y="2009349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Categorical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596FA47-2EED-4B7B-D0F1-A957E5E8686D}"/>
              </a:ext>
            </a:extLst>
          </p:cNvPr>
          <p:cNvSpPr/>
          <p:nvPr/>
        </p:nvSpPr>
        <p:spPr>
          <a:xfrm>
            <a:off x="-482975" y="3140157"/>
            <a:ext cx="3899647" cy="986118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Ordinal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B5BB96F-A691-F757-CD54-4A8412CC00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95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Tm="16907">
        <p159:morph option="byObject"/>
      </p:transition>
    </mc:Choice>
    <mc:Fallback>
      <p:transition spd="slow" advTm="169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AA6CA-0645-85B9-E40E-62D6BCF26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data represented by numbers that can be measured or counted.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Example</a:t>
            </a:r>
            <a:r>
              <a:rPr lang="en-US" dirty="0"/>
              <a:t>: Your height (e.g., 170 cm)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Age (e.g., 25 years)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Salary (e.g., ₹50,000)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F92B977-7B2D-0180-C096-0D7C78CD6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NUMERICAL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3B75FDD-A63E-57CD-E9F0-8485B28F6A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18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27"/>
    </mc:Choice>
    <mc:Fallback>
      <p:transition spd="slow" advTm="21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AF320-2B37-E3CB-ADDC-8C137F017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0EBBE-9F71-911B-C8BF-AD1F657D7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data that represents categories or groups. It doesn’t have a numerical meaning.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Example</a:t>
            </a:r>
            <a:r>
              <a:rPr lang="en-IN" dirty="0"/>
              <a:t>: Your favourite colour (e.g., Red, Blue, Green)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Types of fruits (e.g., Apple, Banana, Mango)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Gender (e.g., Male, Female)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5AD63B-0DBD-D7F1-CC9D-1D3A932A0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CATEGORICAL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7F22D14-F7CE-EABE-0FC5-2479ED91D3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06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67"/>
    </mc:Choice>
    <mc:Fallback>
      <p:transition spd="slow" advTm="39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CF77A-0264-6BD4-D22E-A1C514911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3B1AE-6ADA-13A6-3A61-1A848DE28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type of categorical data, but it has a meaningful order or ranking.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Example</a:t>
            </a:r>
            <a:r>
              <a:rPr lang="en-IN" dirty="0"/>
              <a:t>: Customer satisfaction levels (e.g., Very Happy, Happy, Neutral, Unhappy)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Shirt sizes (e.g., Small, Medium, Large, Extra Large)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Education level (e.g., High School, Bachelor’s, Master’s, Ph.D.)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6471DAB-DBF9-0947-0675-21714CFB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oundRect">
            <a:avLst/>
          </a:prstGeom>
          <a:solidFill>
            <a:srgbClr val="01A59E"/>
          </a:solidFill>
          <a:ln>
            <a:solidFill>
              <a:srgbClr val="01A59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ORDINAL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2D48B4B-C725-93D3-64B8-DEA116CC64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67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073"/>
    </mc:Choice>
    <mc:Fallback>
      <p:transition spd="slow" advTm="77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0B03-3B3C-710E-9B94-5B9790CCD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F2A1F-114F-D373-2595-7F4A030C3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Difference Between Categorical and Ordinal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Categorical: No order (e.g., Red ≠ Blue in ranking).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Ordinal: Has a meaningful order (e.g., Medium &gt; Small).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C643CCB-8531-A88A-67E7-BD8953F8EC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461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99"/>
    </mc:Choice>
    <mc:Fallback>
      <p:transition spd="slow" advTm="29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Theme 09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01A59E"/>
      </a:accent1>
      <a:accent2>
        <a:srgbClr val="1991AC"/>
      </a:accent2>
      <a:accent3>
        <a:srgbClr val="4376AB"/>
      </a:accent3>
      <a:accent4>
        <a:srgbClr val="5F5CA3"/>
      </a:accent4>
      <a:accent5>
        <a:srgbClr val="785CA3"/>
      </a:accent5>
      <a:accent6>
        <a:srgbClr val="725CA2"/>
      </a:accent6>
      <a:hlink>
        <a:srgbClr val="FFFFFF"/>
      </a:hlink>
      <a:folHlink>
        <a:srgbClr val="595959"/>
      </a:folHlink>
    </a:clrScheme>
    <a:fontScheme name="Custom 89">
      <a:majorFont>
        <a:latin typeface="Roboto"/>
        <a:ea typeface=""/>
        <a:cs typeface="Roboto"/>
      </a:majorFont>
      <a:minorFont>
        <a:latin typeface="Roboto"/>
        <a:ea typeface=""/>
        <a:cs typeface="Roboto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228</Words>
  <Application>Microsoft Office PowerPoint</Application>
  <PresentationFormat>Widescreen</PresentationFormat>
  <Paragraphs>33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Office Theme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NUMERICAL</vt:lpstr>
      <vt:lpstr>CATEGORICAL</vt:lpstr>
      <vt:lpstr>ORDINAL</vt:lpstr>
      <vt:lpstr>TIP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Santhosh Vavilala</dc:creator>
  <cp:lastModifiedBy>Santhosh Vavilala</cp:lastModifiedBy>
  <cp:revision>4</cp:revision>
  <dcterms:created xsi:type="dcterms:W3CDTF">2024-12-02T18:42:23Z</dcterms:created>
  <dcterms:modified xsi:type="dcterms:W3CDTF">2025-01-08T16:36:04Z</dcterms:modified>
</cp:coreProperties>
</file>

<file path=docProps/thumbnail.jpeg>
</file>